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/>
    <p:restoredTop sz="94589"/>
  </p:normalViewPr>
  <p:slideViewPr>
    <p:cSldViewPr snapToGrid="0">
      <p:cViewPr>
        <p:scale>
          <a:sx n="122" d="100"/>
          <a:sy n="122" d="100"/>
        </p:scale>
        <p:origin x="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13799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2024-03-12T21:02:55Z</dcterms:modified>
</cp:coreProperties>
</file>